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6"/>
  </p:notesMasterIdLst>
  <p:sldIdLst>
    <p:sldId id="256" r:id="rId3"/>
    <p:sldId id="257" r:id="rId4"/>
    <p:sldId id="414" r:id="rId5"/>
    <p:sldId id="416" r:id="rId6"/>
    <p:sldId id="370" r:id="rId7"/>
    <p:sldId id="423" r:id="rId8"/>
    <p:sldId id="424" r:id="rId9"/>
    <p:sldId id="425" r:id="rId10"/>
    <p:sldId id="417" r:id="rId11"/>
    <p:sldId id="418" r:id="rId12"/>
    <p:sldId id="435" r:id="rId13"/>
    <p:sldId id="436" r:id="rId14"/>
    <p:sldId id="437" r:id="rId15"/>
    <p:sldId id="430" r:id="rId16"/>
    <p:sldId id="426" r:id="rId17"/>
    <p:sldId id="419" r:id="rId18"/>
    <p:sldId id="420" r:id="rId19"/>
    <p:sldId id="427" r:id="rId20"/>
    <p:sldId id="413" r:id="rId21"/>
    <p:sldId id="421" r:id="rId22"/>
    <p:sldId id="422" r:id="rId23"/>
    <p:sldId id="428" r:id="rId24"/>
    <p:sldId id="4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  <a:p>
            <a:r>
              <a:rPr lang="en-US" dirty="0"/>
              <a:t>Want to be a part of the solution or know someone who does? My company is hiring a DevOps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20107</TotalTime>
  <Words>631</Words>
  <Application>Microsoft Office PowerPoint</Application>
  <PresentationFormat>Widescreen</PresentationFormat>
  <Paragraphs>122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76</cp:revision>
  <dcterms:created xsi:type="dcterms:W3CDTF">2022-03-06T22:03:15Z</dcterms:created>
  <dcterms:modified xsi:type="dcterms:W3CDTF">2022-11-16T18:11:06Z</dcterms:modified>
</cp:coreProperties>
</file>